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58" r:id="rId5"/>
    <p:sldId id="259" r:id="rId6"/>
    <p:sldId id="260" r:id="rId7"/>
    <p:sldId id="298" r:id="rId8"/>
    <p:sldId id="270" r:id="rId9"/>
    <p:sldId id="295" r:id="rId10"/>
    <p:sldId id="304" r:id="rId11"/>
    <p:sldId id="299" r:id="rId12"/>
    <p:sldId id="300" r:id="rId13"/>
    <p:sldId id="301" r:id="rId14"/>
    <p:sldId id="302" r:id="rId15"/>
    <p:sldId id="303" r:id="rId16"/>
    <p:sldId id="271" r:id="rId17"/>
    <p:sldId id="305" r:id="rId18"/>
    <p:sldId id="272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0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5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6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9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84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4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7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5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6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4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0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7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3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1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83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94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53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39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1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18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77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35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08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48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99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87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66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0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80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73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99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80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7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2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4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8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file:///D:\NH&#7840;C%20THI&#7870;U%20NHI\ChuBoDoi-HoangHa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29" y="-457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418704"/>
              </a:avLst>
            </a:prstTxWarp>
            <a:spAutoFit/>
          </a:bodyPr>
          <a:lstStyle/>
          <a:p>
            <a:pPr algn="ctr"/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TRƯỜNG MẦM NON </a:t>
            </a:r>
          </a:p>
          <a:p>
            <a:pPr algn="ctr"/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VÀNH KHUYÊN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286000"/>
            <a:ext cx="7512698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 DỤC ÂM NHẠC</a:t>
            </a:r>
          </a:p>
          <a:p>
            <a:pPr algn="ctr"/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 VIÊN: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 THỊ TUYẾT TRINH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LỚP 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MẦM 2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2338" y="3200400"/>
            <a:ext cx="851348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VTTN: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 TRÊN VỈA HÈ BÊN PHẢI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NH: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ĐƯỜNG EM ĐI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7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kltn_1011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Sequential Access Storage 2"/>
          <p:cNvSpPr/>
          <p:nvPr/>
        </p:nvSpPr>
        <p:spPr>
          <a:xfrm>
            <a:off x="2209800" y="185737"/>
            <a:ext cx="6934200" cy="2786063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3: </a:t>
            </a:r>
          </a:p>
          <a:p>
            <a:pPr algn="ctr">
              <a:defRPr/>
            </a:pPr>
            <a:r>
              <a:rPr lang="en-US" sz="4800" dirty="0" err="1"/>
              <a:t>nghe</a:t>
            </a:r>
            <a:r>
              <a:rPr lang="en-US" sz="4800" dirty="0"/>
              <a:t> </a:t>
            </a:r>
            <a:r>
              <a:rPr lang="en-US" sz="4800" dirty="0" err="1" smtClean="0"/>
              <a:t>hát</a:t>
            </a:r>
            <a:r>
              <a:rPr lang="en-US" sz="4800" dirty="0" smtClean="0"/>
              <a:t>:</a:t>
            </a:r>
          </a:p>
          <a:p>
            <a:pPr algn="ctr">
              <a:defRPr/>
            </a:pPr>
            <a:r>
              <a:rPr lang="en-US" sz="4800" dirty="0" smtClean="0"/>
              <a:t> “ </a:t>
            </a:r>
            <a:r>
              <a:rPr lang="en-US" sz="4800" dirty="0" smtClean="0"/>
              <a:t>ĐƯỜNG EM ĐI</a:t>
            </a:r>
            <a:r>
              <a:rPr lang="en-US" sz="4800" dirty="0" smtClean="0"/>
              <a:t>”</a:t>
            </a:r>
            <a:endParaRPr lang="en-US" sz="4800" dirty="0"/>
          </a:p>
        </p:txBody>
      </p:sp>
      <p:pic>
        <p:nvPicPr>
          <p:cNvPr id="2" name="Chim Bay - Hop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kltn_1011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him Bay - Hop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688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kltn_1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844" y="0"/>
            <a:ext cx="685804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143000"/>
            <a:ext cx="6629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TAI AI TINH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kltn_1002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0" y="1447800"/>
            <a:ext cx="9144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ngoan, khỏe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137028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5852" y="2967334"/>
            <a:ext cx="765609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0" y="4114800"/>
            <a:ext cx="9144000" cy="274320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Hoạt</a:t>
            </a:r>
            <a:r>
              <a:rPr lang="en-US" sz="5400" dirty="0" smtClean="0"/>
              <a:t> </a:t>
            </a:r>
            <a:r>
              <a:rPr lang="en-US" sz="5400" dirty="0" err="1" smtClean="0"/>
              <a:t>động</a:t>
            </a:r>
            <a:r>
              <a:rPr lang="en-US" sz="5400" dirty="0" smtClean="0"/>
              <a:t> 1: DẠY HÁT</a:t>
            </a:r>
          </a:p>
          <a:p>
            <a:pPr algn="ctr"/>
            <a:r>
              <a:rPr lang="en-US" sz="5400" dirty="0" smtClean="0"/>
              <a:t>“ </a:t>
            </a:r>
            <a:r>
              <a:rPr lang="en-US" sz="5400" dirty="0" smtClean="0"/>
              <a:t>ĐI TRÊN VỈA HÈ BÊN PHẢI”</a:t>
            </a:r>
            <a:endParaRPr lang="en-US" sz="5400" dirty="0"/>
          </a:p>
        </p:txBody>
      </p:sp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665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0" y="4114800"/>
            <a:ext cx="9144000" cy="274320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Hoạt</a:t>
            </a:r>
            <a:r>
              <a:rPr lang="en-US" sz="5400" dirty="0" smtClean="0"/>
              <a:t> </a:t>
            </a:r>
            <a:r>
              <a:rPr lang="en-US" sz="5400" dirty="0" err="1" smtClean="0"/>
              <a:t>động</a:t>
            </a:r>
            <a:r>
              <a:rPr lang="en-US" sz="5400" dirty="0" smtClean="0"/>
              <a:t> 1: DẠY HÁT</a:t>
            </a:r>
          </a:p>
          <a:p>
            <a:pPr algn="ctr"/>
            <a:r>
              <a:rPr lang="en-US" sz="5400" dirty="0" smtClean="0"/>
              <a:t>“ VÌ SAO CHIM HAY HÓT”</a:t>
            </a:r>
            <a:endParaRPr lang="en-US" sz="5400" dirty="0"/>
          </a:p>
        </p:txBody>
      </p:sp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248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kltn_1007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1857356" y="0"/>
            <a:ext cx="5357850" cy="228599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uBoDoi-Hoang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107</Words>
  <Application>Microsoft Office PowerPoint</Application>
  <PresentationFormat>On-screen Show (4:3)</PresentationFormat>
  <Paragraphs>24</Paragraphs>
  <Slides>16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Default Design</vt:lpstr>
      <vt:lpstr>1_Office Theme</vt:lpstr>
      <vt:lpstr>1_Default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DuyTruong</dc:creator>
  <cp:lastModifiedBy>Admin</cp:lastModifiedBy>
  <cp:revision>30</cp:revision>
  <dcterms:created xsi:type="dcterms:W3CDTF">2012-10-19T08:38:25Z</dcterms:created>
  <dcterms:modified xsi:type="dcterms:W3CDTF">2015-01-08T11:30:54Z</dcterms:modified>
</cp:coreProperties>
</file>